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FFFF00"/>
    <a:srgbClr val="7D4A94"/>
    <a:srgbClr val="613973"/>
    <a:srgbClr val="26223E"/>
    <a:srgbClr val="3D1E42"/>
    <a:srgbClr val="FF9900"/>
    <a:srgbClr val="F0B5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52" autoAdjust="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7E4F54B-5FA6-4260-A2D1-3F86221456B5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F21D9C5-1885-49DB-977D-874621D22CE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042AA213-F8A8-421D-84FB-9283681736F8}" type="slidenum">
              <a:rPr lang="ru-RU" altLang="ru-RU">
                <a:latin typeface="Calibri" panose="020F0502020204030204" pitchFamily="34" charset="0"/>
              </a:rPr>
              <a:pPr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DE818-05FC-427B-B929-E92C4ADE62FF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9578C-B432-4203-B681-AA070B54BD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747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85C11-4DBC-4F8E-988B-8D03B6C0572F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B670A-21CD-440E-9701-5A5AC79E0A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308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7CAB6-F897-4882-92DF-027DA4116C57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76C4F-997C-4B6D-B250-DF898E5842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225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8F74A-41AF-4D15-9A07-075963512E23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FB0EB-C303-41C1-97A1-D3DC9E6E3C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867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D9E83-9E12-48A2-83F7-5452796CD25D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A56A7-460C-404C-9251-8FF6CB71F6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82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6BF61-F273-445C-9D76-82E3E90E07A8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5CA4E-925A-49F0-871B-1342012709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3850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A75A8-CFDB-4FB2-A1E8-BFADE09E02E7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D80ED-EA07-4E01-8C5D-E0495FDBB8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580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01059-DB64-4FA1-88F3-5AD6F6D7C9AF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F3F2A-7178-4C6F-82D9-20AC17D635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9851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29048-05FE-4FAF-95DC-3B202D77CCEE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7FB03-7409-4F6A-B575-40A329F3E4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8100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F85E8-2AEF-4FB2-802D-E73B6ACDC899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F56C5-B4EE-49BC-A705-1DEC6A6BB9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3475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B22A0-1040-4946-9D45-F64CA2A2368E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F5667-B607-45C6-89BD-A46397DE29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6229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1759AA-61FB-4940-8FB4-F5C349CB9A0D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onstantia" panose="02030602050306030303" pitchFamily="18" charset="0"/>
              </a:defRPr>
            </a:lvl1pPr>
          </a:lstStyle>
          <a:p>
            <a:fld id="{72BFF756-C8AC-4026-9457-42A0E903449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anose="020306020503060303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anose="020306020503060303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anose="020306020503060303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anose="0203060205030603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anose="0203060205030603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anose="0203060205030603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anose="0203060205030603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anose="020306020503060303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Содержимое 14" descr="ri_sdjsgjrieru.jpg"/>
          <p:cNvPicPr>
            <a:picLocks noGrp="1" noChangeAspect="1"/>
          </p:cNvPicPr>
          <p:nvPr>
            <p:ph idx="1"/>
          </p:nvPr>
        </p:nvPicPr>
        <p:blipFill>
          <a:blip r:embed="rId4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720725"/>
          </a:xfrm>
        </p:spPr>
        <p:txBody>
          <a:bodyPr>
            <a:normAutofit/>
          </a:bodyPr>
          <a:lstStyle/>
          <a:p>
            <a:r>
              <a:rPr lang="ru-RU" alt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МЕРЫ ПОЖАРНОЙ БЕЗОПАСНОСТИ НА ДАЧНОМ УЧАСТКЕ</a:t>
            </a:r>
            <a:r>
              <a:rPr lang="ru-RU" altLang="ru-RU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14339" name="Picture 4" descr="http://img-fotki.yandex.ru/get/9161/16969765.173/0_7bb57_c94c8c81_orig.png"/>
          <p:cNvPicPr>
            <a:picLocks noChangeAspect="1" noChangeArrowheads="1"/>
          </p:cNvPicPr>
          <p:nvPr/>
        </p:nvPicPr>
        <p:blipFill>
          <a:blip r:embed="rId5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357563"/>
            <a:ext cx="6553200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50825" y="1052513"/>
            <a:ext cx="8713788" cy="65055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ru-RU" altLang="ru-RU" sz="1700" b="1">
                <a:latin typeface="Arial" panose="020B0604020202020204" pitchFamily="34" charset="0"/>
              </a:rPr>
              <a:t>С наступлением летнего периода возрастает угроза возникновения пожара. </a:t>
            </a:r>
          </a:p>
          <a:p>
            <a:pPr algn="ctr"/>
            <a:r>
              <a:rPr lang="ru-RU" altLang="ru-RU" sz="17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Уважаемые жители города!</a:t>
            </a:r>
          </a:p>
          <a:p>
            <a:pPr algn="ctr"/>
            <a:r>
              <a:rPr lang="ru-RU" altLang="ru-RU" sz="17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В пожароопасный период на дачных участках</a:t>
            </a:r>
          </a:p>
          <a:p>
            <a:pPr algn="ctr"/>
            <a:r>
              <a:rPr lang="ru-RU" altLang="ru-RU" sz="17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ЗАПРЕЩАЕТСЯ:</a:t>
            </a:r>
          </a:p>
          <a:p>
            <a:pPr>
              <a:buFontTx/>
              <a:buBlip>
                <a:blip r:embed="rId6"/>
              </a:buBlip>
            </a:pPr>
            <a:r>
              <a:rPr lang="ru-RU" altLang="ru-RU" sz="1700" b="1">
                <a:latin typeface="Arial" panose="020B0604020202020204" pitchFamily="34" charset="0"/>
                <a:ea typeface="Aldhabi"/>
                <a:cs typeface="Aldhabi"/>
              </a:rPr>
              <a:t>Выжигать сухую траву;</a:t>
            </a:r>
          </a:p>
          <a:p>
            <a:pPr>
              <a:buFontTx/>
              <a:buBlip>
                <a:blip r:embed="rId6"/>
              </a:buBlip>
            </a:pPr>
            <a:r>
              <a:rPr lang="ru-RU" altLang="ru-RU" sz="1700" b="1">
                <a:latin typeface="Arial" panose="020B0604020202020204" pitchFamily="34" charset="0"/>
                <a:ea typeface="Aldhabi"/>
                <a:cs typeface="Aldhabi"/>
              </a:rPr>
              <a:t>Складировать на участках отходы и мусор;</a:t>
            </a:r>
          </a:p>
          <a:p>
            <a:pPr>
              <a:buFontTx/>
              <a:buBlip>
                <a:blip r:embed="rId6"/>
              </a:buBlip>
            </a:pPr>
            <a:r>
              <a:rPr lang="ru-RU" altLang="ru-RU" sz="1700" b="1">
                <a:latin typeface="Arial" panose="020B0604020202020204" pitchFamily="34" charset="0"/>
                <a:ea typeface="Aldhabi"/>
                <a:cs typeface="Aldhabi"/>
              </a:rPr>
              <a:t>Бросать непотушенные спички, окурки;</a:t>
            </a:r>
          </a:p>
          <a:p>
            <a:pPr>
              <a:buFontTx/>
              <a:buBlip>
                <a:blip r:embed="rId6"/>
              </a:buBlip>
            </a:pPr>
            <a:r>
              <a:rPr lang="ru-RU" altLang="ru-RU" sz="1700" b="1">
                <a:latin typeface="Arial" panose="020B0604020202020204" pitchFamily="34" charset="0"/>
                <a:ea typeface="Aldhabi"/>
                <a:cs typeface="Aldhabi"/>
              </a:rPr>
              <a:t>Оставлять на солнце  тару с горючими газами;</a:t>
            </a:r>
          </a:p>
          <a:p>
            <a:pPr>
              <a:buFontTx/>
              <a:buBlip>
                <a:blip r:embed="rId6"/>
              </a:buBlip>
            </a:pPr>
            <a:r>
              <a:rPr lang="ru-RU" altLang="ru-RU" sz="1700" b="1">
                <a:latin typeface="Arial" panose="020B0604020202020204" pitchFamily="34" charset="0"/>
                <a:ea typeface="Aldhabi"/>
                <a:cs typeface="Aldhabi"/>
              </a:rPr>
              <a:t>Разводить костры, сжигать мусор , отходы,</a:t>
            </a:r>
            <a:r>
              <a:rPr lang="en-US" altLang="ru-RU" sz="1700" b="1">
                <a:latin typeface="Arial" panose="020B0604020202020204" pitchFamily="34" charset="0"/>
                <a:ea typeface="Aldhabi"/>
                <a:cs typeface="Aldhabi"/>
              </a:rPr>
              <a:t> </a:t>
            </a:r>
            <a:r>
              <a:rPr lang="ru-RU" altLang="ru-RU" sz="1700" b="1">
                <a:latin typeface="Arial" panose="020B0604020202020204" pitchFamily="34" charset="0"/>
                <a:ea typeface="Aldhabi"/>
                <a:cs typeface="Aldhabi"/>
              </a:rPr>
              <a:t>тару;</a:t>
            </a:r>
          </a:p>
          <a:p>
            <a:pPr>
              <a:buFontTx/>
              <a:buBlip>
                <a:blip r:embed="rId6"/>
              </a:buBlip>
            </a:pPr>
            <a:r>
              <a:rPr lang="ru-RU" altLang="ru-RU" sz="1700" b="1">
                <a:latin typeface="Arial" panose="020B0604020202020204" pitchFamily="34" charset="0"/>
                <a:ea typeface="Aldhabi"/>
                <a:cs typeface="Aldhabi"/>
              </a:rPr>
              <a:t>Оставлять без присмотра топящиеся печи.</a:t>
            </a:r>
          </a:p>
          <a:p>
            <a:pPr algn="ctr"/>
            <a:r>
              <a:rPr lang="ru-RU" altLang="ru-RU" sz="1700" b="1">
                <a:solidFill>
                  <a:srgbClr val="002060"/>
                </a:solidFill>
                <a:latin typeface="Arial" panose="020B0604020202020204" pitchFamily="34" charset="0"/>
                <a:ea typeface="Aldhabi"/>
                <a:cs typeface="Aldhabi"/>
              </a:rPr>
              <a:t>                         </a:t>
            </a:r>
            <a:r>
              <a:rPr lang="ru-RU" altLang="ru-RU" sz="1700" b="1" u="sng">
                <a:solidFill>
                  <a:srgbClr val="002060"/>
                </a:solidFill>
                <a:latin typeface="Arial" panose="020B0604020202020204" pitchFamily="34" charset="0"/>
                <a:ea typeface="Aldhabi"/>
                <a:cs typeface="Aldhabi"/>
              </a:rPr>
              <a:t>Чтобы избежать пожар необходимо:</a:t>
            </a:r>
          </a:p>
          <a:p>
            <a:pPr>
              <a:lnSpc>
                <a:spcPct val="60000"/>
              </a:lnSpc>
            </a:pPr>
            <a:endParaRPr lang="ru-RU" altLang="ru-RU" sz="1700" b="1">
              <a:latin typeface="Arial" panose="020B0604020202020204" pitchFamily="34" charset="0"/>
            </a:endParaRPr>
          </a:p>
          <a:p>
            <a:pPr>
              <a:buFontTx/>
              <a:buBlip>
                <a:blip r:embed="rId6"/>
              </a:buBlip>
            </a:pPr>
            <a:r>
              <a:rPr lang="ru-RU" altLang="ru-RU" sz="1700" b="1">
                <a:latin typeface="Arial" panose="020B0604020202020204" pitchFamily="34" charset="0"/>
                <a:ea typeface="Aldhabi"/>
                <a:cs typeface="Aldhabi"/>
              </a:rPr>
              <a:t>Соблюдать меры предосторожности при пользовании газовыми приборами;</a:t>
            </a:r>
          </a:p>
          <a:p>
            <a:pPr>
              <a:buFontTx/>
              <a:buBlip>
                <a:blip r:embed="rId6"/>
              </a:buBlip>
            </a:pPr>
            <a:r>
              <a:rPr lang="ru-RU" altLang="ru-RU" sz="1700" b="1">
                <a:latin typeface="Arial" panose="020B0604020202020204" pitchFamily="34" charset="0"/>
                <a:ea typeface="Aldhabi"/>
                <a:cs typeface="Aldhabi"/>
              </a:rPr>
              <a:t>Иметь на участке запасы воды для пожаротушения;</a:t>
            </a:r>
          </a:p>
          <a:p>
            <a:pPr>
              <a:buFontTx/>
              <a:buBlip>
                <a:blip r:embed="rId6"/>
              </a:buBlip>
            </a:pPr>
            <a:r>
              <a:rPr lang="ru-RU" altLang="ru-RU" sz="1700" b="1">
                <a:latin typeface="Arial" panose="020B0604020202020204" pitchFamily="34" charset="0"/>
                <a:ea typeface="Aldhabi"/>
                <a:cs typeface="Aldhabi"/>
              </a:rPr>
              <a:t>Сухую траву, строительный мусор складировать и сжигать в бочках;</a:t>
            </a:r>
          </a:p>
          <a:p>
            <a:pPr>
              <a:buFontTx/>
              <a:buBlip>
                <a:blip r:embed="rId6"/>
              </a:buBlip>
            </a:pPr>
            <a:r>
              <a:rPr lang="ru-RU" altLang="ru-RU" sz="1700" b="1">
                <a:latin typeface="Arial" panose="020B0604020202020204" pitchFamily="34" charset="0"/>
                <a:ea typeface="Aldhabi"/>
                <a:cs typeface="Aldhabi"/>
              </a:rPr>
              <a:t>Своевременно ремонтировать отопительные печи, очищать дымоходы от сажи;</a:t>
            </a:r>
          </a:p>
          <a:p>
            <a:pPr>
              <a:buFontTx/>
              <a:buBlip>
                <a:blip r:embed="rId6"/>
              </a:buBlip>
            </a:pPr>
            <a:r>
              <a:rPr lang="ru-RU" altLang="ru-RU" sz="1700" b="1">
                <a:latin typeface="Arial" panose="020B0604020202020204" pitchFamily="34" charset="0"/>
                <a:ea typeface="Aldhabi"/>
                <a:cs typeface="Aldhabi"/>
              </a:rPr>
              <a:t>Обустроить противопожарные разрывы путем выкоса травы и вспашки между постройками, а также не захламлять их мусором.</a:t>
            </a:r>
          </a:p>
          <a:p>
            <a:pPr>
              <a:buFont typeface="Arial" panose="020B0604020202020204" pitchFamily="34" charset="0"/>
              <a:buChar char="•"/>
            </a:pPr>
            <a:endParaRPr lang="ru-RU" altLang="ru-RU" sz="1700" b="1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altLang="ru-RU" sz="1700" b="1"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altLang="ru-RU" b="1"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  <a:p>
            <a:endParaRPr lang="ru-RU" altLang="ru-RU"/>
          </a:p>
          <a:p>
            <a:r>
              <a:rPr lang="ru-RU" altLang="ru-RU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86756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Главное управления МЧС России по Республике Башкортостан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850" y="6334125"/>
            <a:ext cx="8208963" cy="36671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ru-RU" alt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ЕДИНЫЙ ТЕЛЕФОН ПОЖАРНЫХ И СПАСАТЕЛЕЙ 101</a:t>
            </a:r>
          </a:p>
        </p:txBody>
      </p:sp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4019550" y="3186113"/>
          <a:ext cx="11049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Пакет" r:id="rId7" imgW="1104840" imgH="485640" progId="Package">
                  <p:embed/>
                </p:oleObj>
              </mc:Choice>
              <mc:Fallback>
                <p:oleObj name="Пакет" r:id="rId7" imgW="1104840" imgH="485640" progId="Packag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9550" y="3186113"/>
                        <a:ext cx="11049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100-bal.ru/pars_docs/refs/76/75694/75694_html_3dd86b2f.jpg"/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96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Берегите лес от пожара!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90" name="Picture 12" descr="http://img-fotki.yandex.ru/get/9161/16969765.173/0_7bb57_c94c8c81_orig.png"/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13100"/>
            <a:ext cx="80645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23850" y="908050"/>
            <a:ext cx="8820150" cy="488315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lnSpc>
                <a:spcPct val="80000"/>
              </a:lnSpc>
            </a:pPr>
            <a:endParaRPr lang="ru-RU" altLang="ru-RU" sz="2000">
              <a:ea typeface="Aldhabi"/>
              <a:cs typeface="Aldhabi"/>
            </a:endParaRPr>
          </a:p>
          <a:p>
            <a:pPr algn="ctr">
              <a:lnSpc>
                <a:spcPct val="80000"/>
              </a:lnSpc>
            </a:pPr>
            <a:r>
              <a:rPr lang="ru-RU" altLang="ru-RU" sz="3200" b="1" u="sng">
                <a:solidFill>
                  <a:srgbClr val="15151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ldhabi"/>
                <a:cs typeface="Aldhabi"/>
              </a:rPr>
              <a:t>Находясь в лесу соблюдайте правила</a:t>
            </a:r>
            <a:r>
              <a:rPr lang="ru-RU" altLang="ru-RU" sz="3200" b="1">
                <a:solidFill>
                  <a:srgbClr val="15151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ldhabi"/>
                <a:cs typeface="Aldhabi"/>
              </a:rPr>
              <a:t>:</a:t>
            </a:r>
          </a:p>
          <a:p>
            <a:pPr>
              <a:lnSpc>
                <a:spcPct val="80000"/>
              </a:lnSpc>
            </a:pPr>
            <a:endParaRPr lang="ru-RU" altLang="ru-RU" sz="2000">
              <a:ea typeface="Aldhabi"/>
              <a:cs typeface="Aldhabi"/>
            </a:endParaRPr>
          </a:p>
          <a:p>
            <a:pPr>
              <a:lnSpc>
                <a:spcPct val="80000"/>
              </a:lnSpc>
            </a:pPr>
            <a:r>
              <a:rPr lang="ru-RU" altLang="ru-RU" sz="2000">
                <a:ea typeface="Aldhabi"/>
                <a:cs typeface="Aldhabi"/>
              </a:rPr>
              <a:t>       </a:t>
            </a:r>
            <a:r>
              <a:rPr lang="ru-RU" altLang="ru-RU" sz="2000" b="1">
                <a:solidFill>
                  <a:srgbClr val="151515"/>
                </a:solidFill>
                <a:ea typeface="Aharoni"/>
                <a:cs typeface="Aharoni"/>
              </a:rPr>
              <a:t>НЕ БРОСАТЬ НА ЗЕМЛЮ ГОРЯЩИЕ СПИЧКИ ИЛИ НЕПОТУШЕННЫЕ ОКУРКИ;</a:t>
            </a:r>
            <a:br>
              <a:rPr lang="ru-RU" altLang="ru-RU" sz="2000" b="1">
                <a:solidFill>
                  <a:srgbClr val="151515"/>
                </a:solidFill>
                <a:ea typeface="Aharoni"/>
                <a:cs typeface="Aharoni"/>
              </a:rPr>
            </a:br>
            <a:r>
              <a:rPr lang="ru-RU" altLang="ru-RU" sz="2000" b="1">
                <a:solidFill>
                  <a:srgbClr val="151515"/>
                </a:solidFill>
                <a:ea typeface="Aharoni"/>
                <a:cs typeface="Aharoni"/>
              </a:rPr>
              <a:t/>
            </a:r>
            <a:br>
              <a:rPr lang="ru-RU" altLang="ru-RU" sz="2000" b="1">
                <a:solidFill>
                  <a:srgbClr val="151515"/>
                </a:solidFill>
                <a:ea typeface="Aharoni"/>
                <a:cs typeface="Aharoni"/>
              </a:rPr>
            </a:br>
            <a:r>
              <a:rPr lang="ru-RU" altLang="ru-RU" sz="2000" b="1">
                <a:solidFill>
                  <a:srgbClr val="151515"/>
                </a:solidFill>
                <a:ea typeface="Aharoni"/>
                <a:cs typeface="Aharoni"/>
              </a:rPr>
              <a:t>       НЕ РАЗВОДИТЬ КОСТРЫ В ПОЖАРООПАСНЫЙ ПЕРИОД;</a:t>
            </a:r>
            <a:br>
              <a:rPr lang="ru-RU" altLang="ru-RU" sz="2000" b="1">
                <a:solidFill>
                  <a:srgbClr val="151515"/>
                </a:solidFill>
                <a:ea typeface="Aharoni"/>
                <a:cs typeface="Aharoni"/>
              </a:rPr>
            </a:br>
            <a:r>
              <a:rPr lang="ru-RU" altLang="ru-RU" sz="2000" b="1">
                <a:solidFill>
                  <a:srgbClr val="151515"/>
                </a:solidFill>
                <a:ea typeface="Aharoni"/>
                <a:cs typeface="Aharoni"/>
              </a:rPr>
              <a:t/>
            </a:r>
            <a:br>
              <a:rPr lang="ru-RU" altLang="ru-RU" sz="2000" b="1">
                <a:solidFill>
                  <a:srgbClr val="151515"/>
                </a:solidFill>
                <a:ea typeface="Aharoni"/>
                <a:cs typeface="Aharoni"/>
              </a:rPr>
            </a:br>
            <a:r>
              <a:rPr lang="ru-RU" altLang="ru-RU" sz="2000" b="1">
                <a:solidFill>
                  <a:srgbClr val="151515"/>
                </a:solidFill>
                <a:ea typeface="Aharoni"/>
                <a:cs typeface="Aharoni"/>
              </a:rPr>
              <a:t>       НЕ СЖИГАТЬ МУСОР В ЛЕСУ;</a:t>
            </a:r>
            <a:br>
              <a:rPr lang="ru-RU" altLang="ru-RU" sz="2000" b="1">
                <a:solidFill>
                  <a:srgbClr val="151515"/>
                </a:solidFill>
                <a:ea typeface="Aharoni"/>
                <a:cs typeface="Aharoni"/>
              </a:rPr>
            </a:br>
            <a:r>
              <a:rPr lang="ru-RU" altLang="ru-RU" sz="2000" b="1">
                <a:solidFill>
                  <a:srgbClr val="151515"/>
                </a:solidFill>
                <a:ea typeface="Aharoni"/>
                <a:cs typeface="Aharoni"/>
              </a:rPr>
              <a:t/>
            </a:r>
            <a:br>
              <a:rPr lang="ru-RU" altLang="ru-RU" sz="2000" b="1">
                <a:solidFill>
                  <a:srgbClr val="151515"/>
                </a:solidFill>
                <a:ea typeface="Aharoni"/>
                <a:cs typeface="Aharoni"/>
              </a:rPr>
            </a:br>
            <a:r>
              <a:rPr lang="ru-RU" altLang="ru-RU" sz="2000" b="1">
                <a:solidFill>
                  <a:srgbClr val="151515"/>
                </a:solidFill>
                <a:ea typeface="Aharoni"/>
                <a:cs typeface="Aharoni"/>
              </a:rPr>
              <a:t>       НЕ ИСПОЛЬЗОВАТЬ ВО ВРЕМЯ ОХОТЫ ПЫЖИ ИЗ ТЛЕЮЩИХ МАТЕРИАЛОВ;</a:t>
            </a:r>
            <a:br>
              <a:rPr lang="ru-RU" altLang="ru-RU" sz="2000" b="1">
                <a:solidFill>
                  <a:srgbClr val="151515"/>
                </a:solidFill>
                <a:ea typeface="Aharoni"/>
                <a:cs typeface="Aharoni"/>
              </a:rPr>
            </a:br>
            <a:r>
              <a:rPr lang="ru-RU" altLang="ru-RU" sz="2000" b="1">
                <a:solidFill>
                  <a:srgbClr val="151515"/>
                </a:solidFill>
                <a:ea typeface="Aharoni"/>
                <a:cs typeface="Aharoni"/>
              </a:rPr>
              <a:t/>
            </a:r>
            <a:br>
              <a:rPr lang="ru-RU" altLang="ru-RU" sz="2000" b="1">
                <a:solidFill>
                  <a:srgbClr val="151515"/>
                </a:solidFill>
                <a:ea typeface="Aharoni"/>
                <a:cs typeface="Aharoni"/>
              </a:rPr>
            </a:br>
            <a:r>
              <a:rPr lang="ru-RU" altLang="ru-RU" sz="2000" b="1">
                <a:solidFill>
                  <a:srgbClr val="151515"/>
                </a:solidFill>
                <a:ea typeface="Aharoni"/>
                <a:cs typeface="Aharoni"/>
              </a:rPr>
              <a:t>       НЕ ОСТАВЛЯТЬ В ЛЕСУ МУСОР, ОСОБЕННО ОБТИРОЧНЫЙ МАТЕРИАЛ, ПРОПИТАННЫЙ МАСЛОМ, БЕНЗИНОМ ИЛИ ДРУГИМ ГОРЮЧИМ МАТЕРИАЛОМ;</a:t>
            </a:r>
            <a:br>
              <a:rPr lang="ru-RU" altLang="ru-RU" sz="2000" b="1">
                <a:solidFill>
                  <a:srgbClr val="151515"/>
                </a:solidFill>
                <a:ea typeface="Aharoni"/>
                <a:cs typeface="Aharoni"/>
              </a:rPr>
            </a:br>
            <a:r>
              <a:rPr lang="ru-RU" altLang="ru-RU" sz="2000" b="1">
                <a:solidFill>
                  <a:srgbClr val="151515"/>
                </a:solidFill>
                <a:ea typeface="Aharoni"/>
                <a:cs typeface="Aharoni"/>
              </a:rPr>
              <a:t/>
            </a:r>
            <a:br>
              <a:rPr lang="ru-RU" altLang="ru-RU" sz="2000" b="1">
                <a:solidFill>
                  <a:srgbClr val="151515"/>
                </a:solidFill>
                <a:ea typeface="Aharoni"/>
                <a:cs typeface="Aharoni"/>
              </a:rPr>
            </a:br>
            <a:r>
              <a:rPr lang="ru-RU" altLang="ru-RU" sz="2000" b="1">
                <a:solidFill>
                  <a:srgbClr val="151515"/>
                </a:solidFill>
                <a:ea typeface="Aharoni"/>
                <a:cs typeface="Aharoni"/>
              </a:rPr>
              <a:t>       НЕ ОСТАВЛЯТЬ В ЛЕСУ СТЕКЛЯННЫЕ БУТЫЛКИ ИЛИ ОСКОЛКИ СТЕКЛА.</a:t>
            </a:r>
          </a:p>
        </p:txBody>
      </p:sp>
      <p:pic>
        <p:nvPicPr>
          <p:cNvPr id="16392" name="Picture 16" descr="http://www.playcast.ru/uploads/2016/02/04/1714405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00025"/>
            <a:ext cx="70961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6" descr="http://www.playcast.ru/uploads/2016/02/04/1714405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88913"/>
            <a:ext cx="755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8" descr="http://5pawpatrol.ultrra-store.ru/images/182959/red-circ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2921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8" descr="http://5pawpatrol.ultrra-store.ru/images/182959/red-circ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84438"/>
            <a:ext cx="2921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8" descr="http://5pawpatrol.ultrra-store.ru/images/182959/red-circ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24175"/>
            <a:ext cx="2921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8" descr="http://5pawpatrol.ultrra-store.ru/images/182959/red-circ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57563"/>
            <a:ext cx="2921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8" descr="http://5pawpatrol.ultrra-store.ru/images/182959/red-circ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76700"/>
            <a:ext cx="2921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8" descr="http://5pawpatrol.ultrra-store.ru/images/182959/red-circ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4763"/>
            <a:ext cx="2921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68313" y="6308725"/>
            <a:ext cx="8424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ru-RU" alt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ЕДИНЫЙ ТЕЛЕФОН ПОЖАРНЫХ И СПАСАТЕЛЕЙ 101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86756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Главное управления МЧС России по Республике Башкортостан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179</Words>
  <Application>Microsoft Office PowerPoint</Application>
  <PresentationFormat>Экран (4:3)</PresentationFormat>
  <Paragraphs>33</Paragraphs>
  <Slides>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Constantia</vt:lpstr>
      <vt:lpstr>Arial</vt:lpstr>
      <vt:lpstr>Calibri</vt:lpstr>
      <vt:lpstr>Arial Narrow</vt:lpstr>
      <vt:lpstr>Aldhabi</vt:lpstr>
      <vt:lpstr>Aharoni</vt:lpstr>
      <vt:lpstr>Тема Office</vt:lpstr>
      <vt:lpstr>Пакет</vt:lpstr>
      <vt:lpstr>МЕРЫ ПОЖАРНОЙ БЕЗОПАСНОСТИ НА ДАЧНОМ УЧАСТКЕ </vt:lpstr>
      <vt:lpstr>Берегите лес от пожара!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????? ??????????</dc:creator>
  <cp:lastModifiedBy>Пользователь Windows</cp:lastModifiedBy>
  <cp:revision>90</cp:revision>
  <cp:lastPrinted>2016-07-12T10:27:18Z</cp:lastPrinted>
  <dcterms:created xsi:type="dcterms:W3CDTF">2016-06-20T16:14:58Z</dcterms:created>
  <dcterms:modified xsi:type="dcterms:W3CDTF">2020-05-13T05:19:23Z</dcterms:modified>
</cp:coreProperties>
</file>